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07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5A0D6-ED8E-4AD3-B3CE-6A80BE47D56E}" type="datetimeFigureOut">
              <a:rPr lang="ru-RU" smtClean="0"/>
              <a:t>02.10.2011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035EB-35C9-4A21-A2C8-E51DF543BFF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035EB-35C9-4A21-A2C8-E51DF543BFF4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035EB-35C9-4A21-A2C8-E51DF543BFF4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jpeg"/><Relationship Id="rId7" Type="http://schemas.openxmlformats.org/officeDocument/2006/relationships/hyperlink" Target="http://thebytes.ru/pics/animals3/005qrrwh.jpg" TargetMode="External"/><Relationship Id="rId2" Type="http://schemas.openxmlformats.org/officeDocument/2006/relationships/hyperlink" Target="http://www.dijitalsanat.com/data/media/314/bear002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hyperlink" Target="http://www.chicagotribune.com/media/photo/2011-09/244803360-05170139.jpg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s57.radikal.ru/i158/1002/07/d5a8140bb2c6.jpg" TargetMode="External"/><Relationship Id="rId13" Type="http://schemas.openxmlformats.org/officeDocument/2006/relationships/image" Target="../media/image22.jpeg"/><Relationship Id="rId18" Type="http://schemas.openxmlformats.org/officeDocument/2006/relationships/hyperlink" Target="http://www.bonzodog.ru/pict/photo/20080726_zoos/b/200807_P7264516.jpg" TargetMode="External"/><Relationship Id="rId3" Type="http://schemas.openxmlformats.org/officeDocument/2006/relationships/hyperlink" Target="http://www.avrora-k.ru/upload/iblock/b69/b69b19a2430e27ff33fa741d892bb353.jpg" TargetMode="External"/><Relationship Id="rId7" Type="http://schemas.openxmlformats.org/officeDocument/2006/relationships/image" Target="../media/image19.jpeg"/><Relationship Id="rId12" Type="http://schemas.openxmlformats.org/officeDocument/2006/relationships/hyperlink" Target="http://www.etoday.ru/uploads/2010/07/23/heat_russia_moscow_zoo_polar_bear3.jpg" TargetMode="External"/><Relationship Id="rId1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6" Type="http://schemas.openxmlformats.org/officeDocument/2006/relationships/hyperlink" Target="http://radikal.ua/data/upload/0fccf/c2184/1f171ceb1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ix.timeout.ru/151470.jpeg" TargetMode="External"/><Relationship Id="rId11" Type="http://schemas.openxmlformats.org/officeDocument/2006/relationships/image" Target="../media/image21.jpeg"/><Relationship Id="rId5" Type="http://schemas.openxmlformats.org/officeDocument/2006/relationships/image" Target="../media/image2.jpeg"/><Relationship Id="rId15" Type="http://schemas.openxmlformats.org/officeDocument/2006/relationships/image" Target="../media/image23.jpeg"/><Relationship Id="rId10" Type="http://schemas.openxmlformats.org/officeDocument/2006/relationships/hyperlink" Target="http://radikal.ua/data/upload/c2184/05615/8ad0433ef8.jpg" TargetMode="External"/><Relationship Id="rId19" Type="http://schemas.openxmlformats.org/officeDocument/2006/relationships/image" Target="../media/image25.jpeg"/><Relationship Id="rId4" Type="http://schemas.openxmlformats.org/officeDocument/2006/relationships/image" Target="../media/image18.jpeg"/><Relationship Id="rId9" Type="http://schemas.openxmlformats.org/officeDocument/2006/relationships/image" Target="../media/image20.jpeg"/><Relationship Id="rId14" Type="http://schemas.openxmlformats.org/officeDocument/2006/relationships/hyperlink" Target="http://www.metronews.ru/_internal/gxml!0/4dntvuhh2yeo4npyb3igdet73odaolf$hixo95ersuz40altjteglrxhdru1r0r.jpe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hyperlink" Target="http://thebytes.ru/pics/animals3/005qrrwh.jpg" TargetMode="External"/><Relationship Id="rId3" Type="http://schemas.openxmlformats.org/officeDocument/2006/relationships/hyperlink" Target="http://www.jerusalemshots.com/i/zoo/Jerusalem_Zoo_6.jpg" TargetMode="External"/><Relationship Id="rId7" Type="http://schemas.openxmlformats.org/officeDocument/2006/relationships/hyperlink" Target="http://www.moscowzoo.ru/images/a85_05b.jpg" TargetMode="External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hyperlink" Target="http://fotochip.ru/uploads/posts/2010-10/zhiraf-foto_6.jpg" TargetMode="External"/><Relationship Id="rId5" Type="http://schemas.openxmlformats.org/officeDocument/2006/relationships/hyperlink" Target="http://img12.nnm.ru/imagez/gallery/4/b/6/4/8/4b64809414c7c6ff51aaec89883ca57e.jpg" TargetMode="External"/><Relationship Id="rId10" Type="http://schemas.openxmlformats.org/officeDocument/2006/relationships/image" Target="../media/image29.jpeg"/><Relationship Id="rId4" Type="http://schemas.openxmlformats.org/officeDocument/2006/relationships/image" Target="../media/image26.jpeg"/><Relationship Id="rId9" Type="http://schemas.openxmlformats.org/officeDocument/2006/relationships/hyperlink" Target="http://www.krim.biz.ua/yalta/zoo-5-foto.jpg" TargetMode="External"/><Relationship Id="rId1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dijitalsanat.com/data/media/314/bear00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kemclub.ru/best/3524737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g.rosrealt.ru/pics/house/2011/Jun/600_110608_1307502177_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://zoopark.su/uploads/images/00/03/57/2011/04/18/645c55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simgesiir.files.wordpress.com/2010/01/kedi-resimleri-1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pics.cathody.com/lj/rat2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g1.liveinternet.ru/images/attach/c/0/38/483/38483243_post8118250866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i1.i.ua/prikol/pic/9/4/396449_379943.jpg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hyperlink" Target="http://brookfield-zoo.visit-chicago-illinois.com/Zebra-brookfield-chicago-zoo.jpg" TargetMode="External"/><Relationship Id="rId3" Type="http://schemas.openxmlformats.org/officeDocument/2006/relationships/hyperlink" Target="http://album.skyleaf.net/albums/myphoto/2010/A100_001_Zoo/normal_DSC08483.JPG" TargetMode="External"/><Relationship Id="rId7" Type="http://schemas.openxmlformats.org/officeDocument/2006/relationships/hyperlink" Target="http://photos.frankochal.com/albums/userpics/10001/normal_BrookfieldZoo_(3).JPG" TargetMode="External"/><Relationship Id="rId12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hyperlink" Target="http://img-fotki.yandex.ru/get/4007/rvtn.2a/0_23f6e_89b0b7c_XL" TargetMode="External"/><Relationship Id="rId5" Type="http://schemas.openxmlformats.org/officeDocument/2006/relationships/hyperlink" Target="http://storage0.dms.mpinteractiv.ro/media/401/321/5108/7247848/1/cover-anim-mic.jpg?width=600" TargetMode="External"/><Relationship Id="rId10" Type="http://schemas.openxmlformats.org/officeDocument/2006/relationships/image" Target="../media/image3.jpeg"/><Relationship Id="rId4" Type="http://schemas.openxmlformats.org/officeDocument/2006/relationships/image" Target="../media/image13.jpeg"/><Relationship Id="rId9" Type="http://schemas.openxmlformats.org/officeDocument/2006/relationships/hyperlink" Target="http://www.chicagotribune.com/media/photo/2011-09/244803360-05170139.jpg" TargetMode="External"/><Relationship Id="rId1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What can you learn at the zoo?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://www.dijitalsanat.com/data/media/314/bear00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933056"/>
            <a:ext cx="3347864" cy="2678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http://im0-tub-ru.yandex.net/i?id=394799472-62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04664"/>
            <a:ext cx="2160240" cy="2045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6" descr="Картинка 932 из 3089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404664"/>
            <a:ext cx="4333255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12" descr="Картинка 7 из 124172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584" y="3573016"/>
            <a:ext cx="3456384" cy="2289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Картинка 31 из 5711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9160"/>
          <a:stretch>
            <a:fillRect/>
          </a:stretch>
        </p:blipFill>
        <p:spPr bwMode="auto">
          <a:xfrm>
            <a:off x="1907704" y="764704"/>
            <a:ext cx="2051720" cy="2142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http://im0-tub-ru.yandex.net/i?id=394799472-62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0"/>
            <a:ext cx="2160240" cy="2045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Картинка 20 из 5805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2132856"/>
            <a:ext cx="2789542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Picture 8" descr="Картинка 49 из 58054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7944" y="332656"/>
            <a:ext cx="2766907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8" name="Picture 10" descr="Картинка 52 из 58054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437112"/>
            <a:ext cx="3210907" cy="2204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0" name="Picture 12" descr="Картинка 74 из 58054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99792" y="4625752"/>
            <a:ext cx="3172769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2" name="Picture 14" descr="Картинка 79 из 58054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91680" y="2348880"/>
            <a:ext cx="5076825" cy="2600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6" name="Picture 18" descr="Картинка 142 из 58054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9512" y="1484784"/>
            <a:ext cx="2051720" cy="2479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4" name="Picture 16" descr="Картинка 134 из 58054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012160" y="4293096"/>
            <a:ext cx="2939818" cy="2204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0" y="0"/>
            <a:ext cx="37909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The Moscow Zoo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4" name="Picture 10" descr="Картинка 2 из 248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4139" r="5863"/>
          <a:stretch>
            <a:fillRect/>
          </a:stretch>
        </p:blipFill>
        <p:spPr bwMode="auto">
          <a:xfrm>
            <a:off x="5796136" y="3573016"/>
            <a:ext cx="3131840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8" name="Picture 4" descr="Картинка 27 из 127428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260648"/>
            <a:ext cx="2981924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2" name="Picture 8" descr="Картинка 19 из 202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b="4762"/>
          <a:stretch>
            <a:fillRect/>
          </a:stretch>
        </p:blipFill>
        <p:spPr bwMode="auto">
          <a:xfrm>
            <a:off x="2987824" y="1772816"/>
            <a:ext cx="3644491" cy="2598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6" name="Picture 2" descr="Картинка 194 из 1725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188640"/>
            <a:ext cx="3243403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0" name="Picture 6" descr="Картинка 22 из 123935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9512" y="2636912"/>
            <a:ext cx="253365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6" name="Picture 12" descr="Картинка 7 из 124172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339752" y="4365104"/>
            <a:ext cx="3456384" cy="2289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539552" y="1844824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An emu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332656"/>
            <a:ext cx="11063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An eagle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6056" y="3861048"/>
            <a:ext cx="14839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An elephant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00392" y="3717032"/>
            <a:ext cx="7986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A lion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2708920"/>
            <a:ext cx="11397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A  giraffe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3768" y="6093296"/>
            <a:ext cx="12670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A peacock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Ex.1 p. 17 (AB)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Key:</a:t>
            </a:r>
          </a:p>
          <a:p>
            <a:pPr>
              <a:buNone/>
            </a:pPr>
            <a:r>
              <a:rPr lang="en-US" dirty="0" smtClean="0"/>
              <a:t>(1) most dangerous </a:t>
            </a:r>
          </a:p>
          <a:p>
            <a:pPr>
              <a:buNone/>
            </a:pPr>
            <a:r>
              <a:rPr lang="en-US" dirty="0" smtClean="0"/>
              <a:t>(2) tallest </a:t>
            </a:r>
          </a:p>
          <a:p>
            <a:pPr>
              <a:buNone/>
            </a:pPr>
            <a:r>
              <a:rPr lang="en-US" dirty="0" smtClean="0"/>
              <a:t>(3) largest</a:t>
            </a:r>
          </a:p>
          <a:p>
            <a:pPr>
              <a:buNone/>
            </a:pPr>
            <a:r>
              <a:rPr lang="en-US" dirty="0" smtClean="0"/>
              <a:t>(4) biggest </a:t>
            </a:r>
          </a:p>
          <a:p>
            <a:pPr>
              <a:buNone/>
            </a:pPr>
            <a:r>
              <a:rPr lang="en-US" dirty="0" smtClean="0"/>
              <a:t>(5) most beautiful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Which is stronger: a bear or a hare?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Which is bigger: a mouse or a house?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Which is faster: a cat or a rat?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Which is smaller: a fly or a butterfly?</a:t>
            </a:r>
            <a:endParaRPr lang="ru-RU" sz="4000" b="1" dirty="0" smtClean="0"/>
          </a:p>
          <a:p>
            <a:pPr>
              <a:buNone/>
            </a:pPr>
            <a:r>
              <a:rPr lang="en-US" sz="4000" b="1" dirty="0" smtClean="0"/>
              <a:t> </a:t>
            </a:r>
            <a:endParaRPr lang="ru-RU" sz="4000" b="1" dirty="0" smtClean="0"/>
          </a:p>
          <a:p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Which is stronger: a bear or a hare?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5085184"/>
            <a:ext cx="7499176" cy="7486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_________</a:t>
            </a:r>
            <a:r>
              <a:rPr lang="en-US" dirty="0" smtClean="0"/>
              <a:t>is stronger than </a:t>
            </a:r>
            <a:r>
              <a:rPr lang="ru-RU" dirty="0" smtClean="0"/>
              <a:t>___________</a:t>
            </a:r>
            <a:r>
              <a:rPr lang="en-US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http://www.dijitalsanat.com/data/media/314/bear00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628800"/>
            <a:ext cx="3347864" cy="2678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Картинка 36 из 12952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628800"/>
            <a:ext cx="3488787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Which is bigger: a mouse or a house?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5085184"/>
            <a:ext cx="6635080" cy="96470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_______</a:t>
            </a:r>
            <a:r>
              <a:rPr lang="en-US" dirty="0" smtClean="0"/>
              <a:t>is bigger than </a:t>
            </a:r>
            <a:r>
              <a:rPr lang="ru-RU" dirty="0" smtClean="0"/>
              <a:t>__________.</a:t>
            </a:r>
            <a:endParaRPr lang="ru-RU" dirty="0"/>
          </a:p>
        </p:txBody>
      </p:sp>
      <p:pic>
        <p:nvPicPr>
          <p:cNvPr id="16386" name="Picture 2" descr="Картинка 43 из 136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23736" b="17073"/>
          <a:stretch>
            <a:fillRect/>
          </a:stretch>
        </p:blipFill>
        <p:spPr bwMode="auto">
          <a:xfrm>
            <a:off x="4860032" y="1484784"/>
            <a:ext cx="3450047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8" name="Picture 4" descr="Картинка 1 из 13589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484784"/>
            <a:ext cx="3847892" cy="2808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Which is faster: a cat or a rat?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5229200"/>
            <a:ext cx="6347048" cy="8926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_______</a:t>
            </a:r>
            <a:r>
              <a:rPr lang="en-US" dirty="0" smtClean="0"/>
              <a:t> is faster than </a:t>
            </a:r>
            <a:r>
              <a:rPr lang="ru-RU" dirty="0" smtClean="0"/>
              <a:t>_________</a:t>
            </a:r>
            <a:r>
              <a:rPr lang="en-US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7410" name="Picture 2" descr="Картинка 7 из 136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3847645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2" name="Picture 4" descr="Картинка 21 из 13319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628800"/>
            <a:ext cx="4260825" cy="28803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>Which is smaller: a fly or a butterfly?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> 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5301208"/>
            <a:ext cx="6779096" cy="96470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_______</a:t>
            </a:r>
            <a:r>
              <a:rPr lang="en-US" dirty="0" smtClean="0"/>
              <a:t>is smaller than </a:t>
            </a:r>
            <a:r>
              <a:rPr lang="ru-RU" dirty="0" smtClean="0"/>
              <a:t>__________</a:t>
            </a:r>
            <a:r>
              <a:rPr lang="en-US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8434" name="Picture 2" descr="Картинка 11 из 12408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3168352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36" name="Picture 4" descr="Картинка 8 из 136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1700808"/>
            <a:ext cx="4248471" cy="3180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AB- ex.1 p.15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Key: </a:t>
            </a:r>
            <a:endParaRPr lang="ru-RU" dirty="0" smtClean="0"/>
          </a:p>
          <a:p>
            <a:r>
              <a:rPr lang="en-US" dirty="0" smtClean="0"/>
              <a:t>1) smaller, </a:t>
            </a:r>
            <a:endParaRPr lang="ru-RU" dirty="0" smtClean="0"/>
          </a:p>
          <a:p>
            <a:r>
              <a:rPr lang="en-US" dirty="0" smtClean="0"/>
              <a:t>2) longer, </a:t>
            </a:r>
            <a:endParaRPr lang="ru-RU" dirty="0" smtClean="0"/>
          </a:p>
          <a:p>
            <a:r>
              <a:rPr lang="en-US" dirty="0" smtClean="0"/>
              <a:t>3) bigger, </a:t>
            </a:r>
            <a:endParaRPr lang="ru-RU" dirty="0" smtClean="0"/>
          </a:p>
          <a:p>
            <a:r>
              <a:rPr lang="en-US" dirty="0" smtClean="0"/>
              <a:t>4) heavier, </a:t>
            </a:r>
            <a:endParaRPr lang="ru-RU" dirty="0" smtClean="0"/>
          </a:p>
          <a:p>
            <a:r>
              <a:rPr lang="en-US" dirty="0" smtClean="0"/>
              <a:t>5) longer, </a:t>
            </a:r>
            <a:endParaRPr lang="ru-RU" dirty="0" smtClean="0"/>
          </a:p>
          <a:p>
            <a:r>
              <a:rPr lang="en-US" dirty="0" smtClean="0"/>
              <a:t>6) more dangerous, </a:t>
            </a:r>
            <a:endParaRPr lang="ru-RU" dirty="0" smtClean="0"/>
          </a:p>
          <a:p>
            <a:r>
              <a:rPr lang="en-US" dirty="0" smtClean="0"/>
              <a:t>7) worse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19256" cy="564949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largest </a:t>
            </a:r>
            <a:r>
              <a:rPr lang="en-US" b="1" dirty="0" smtClean="0"/>
              <a:t>-  </a:t>
            </a:r>
            <a:r>
              <a:rPr lang="ru-RU" b="1" dirty="0" smtClean="0"/>
              <a:t>самый большой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fastest </a:t>
            </a:r>
            <a:r>
              <a:rPr lang="en-US" b="1" dirty="0" smtClean="0"/>
              <a:t>- </a:t>
            </a:r>
            <a:r>
              <a:rPr lang="ru-RU" b="1" dirty="0" smtClean="0"/>
              <a:t>самый быстрый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fluffiest </a:t>
            </a:r>
            <a:r>
              <a:rPr lang="en-US" b="1" dirty="0" smtClean="0"/>
              <a:t>- </a:t>
            </a:r>
            <a:r>
              <a:rPr lang="ru-RU" b="1" dirty="0" smtClean="0"/>
              <a:t>самый пушистый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most dangerous </a:t>
            </a:r>
            <a:r>
              <a:rPr lang="en-US" b="1" dirty="0" smtClean="0"/>
              <a:t>- </a:t>
            </a:r>
            <a:r>
              <a:rPr lang="ru-RU" b="1" dirty="0" smtClean="0"/>
              <a:t>самый опасный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most beautiful </a:t>
            </a:r>
            <a:r>
              <a:rPr lang="en-US" b="1" dirty="0" smtClean="0"/>
              <a:t>- </a:t>
            </a:r>
            <a:r>
              <a:rPr lang="ru-RU" b="1" dirty="0" smtClean="0"/>
              <a:t>самый красивый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tallest </a:t>
            </a:r>
            <a:r>
              <a:rPr lang="en-US" b="1" dirty="0" smtClean="0"/>
              <a:t>- </a:t>
            </a:r>
            <a:r>
              <a:rPr lang="ru-RU" b="1" dirty="0" smtClean="0"/>
              <a:t>самый высокий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heaviest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- самый тяжелый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slowest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- самый медленный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smallest </a:t>
            </a:r>
            <a:r>
              <a:rPr lang="ru-RU" b="1" dirty="0" smtClean="0"/>
              <a:t>- самый маленький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http://www.isa-sign.com/2008contest/pics/non/2nd%20Place%20Doyle%20Signs%20Brookfield%20Zo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5232941" cy="6858000"/>
          </a:xfrm>
          <a:prstGeom prst="rect">
            <a:avLst/>
          </a:prstGeom>
          <a:noFill/>
        </p:spPr>
      </p:pic>
      <p:pic>
        <p:nvPicPr>
          <p:cNvPr id="19464" name="Picture 8" descr="Картинка 823 из 308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24043"/>
          <a:stretch>
            <a:fillRect/>
          </a:stretch>
        </p:blipFill>
        <p:spPr bwMode="auto">
          <a:xfrm>
            <a:off x="6084168" y="188640"/>
            <a:ext cx="2088232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8" name="Picture 12" descr="Картинка 881 из 3089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14199" r="10628"/>
          <a:stretch>
            <a:fillRect/>
          </a:stretch>
        </p:blipFill>
        <p:spPr bwMode="auto">
          <a:xfrm>
            <a:off x="5868144" y="2420888"/>
            <a:ext cx="2978246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70" name="Picture 14" descr="Картинка 902 из 3089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029075"/>
            <a:ext cx="3810000" cy="2828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72" name="Picture 16" descr="Картинка 932 из 3089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3968" y="4653136"/>
            <a:ext cx="4333255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74" name="Picture 18" descr="Картинка 1034 из 3089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75656" y="188640"/>
            <a:ext cx="1944216" cy="2700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6" name="Picture 10" descr="Картинка 826 из 3089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340768"/>
            <a:ext cx="1872208" cy="2290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210</Words>
  <Application>Microsoft Office PowerPoint</Application>
  <PresentationFormat>Экран (4:3)</PresentationFormat>
  <Paragraphs>51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What can you learn at the zoo? </vt:lpstr>
      <vt:lpstr>Слайд 2</vt:lpstr>
      <vt:lpstr>Which is stronger: a bear or a hare? </vt:lpstr>
      <vt:lpstr>Which is bigger: a mouse or a house? </vt:lpstr>
      <vt:lpstr>Which is faster: a cat or a rat? </vt:lpstr>
      <vt:lpstr>  Which is smaller: a fly or a butterfly?   </vt:lpstr>
      <vt:lpstr>AB- ex.1 p.15</vt:lpstr>
      <vt:lpstr>Слайд 8</vt:lpstr>
      <vt:lpstr>Слайд 9</vt:lpstr>
      <vt:lpstr>Слайд 10</vt:lpstr>
      <vt:lpstr>Слайд 11</vt:lpstr>
      <vt:lpstr>Ex.1 p. 17 (AB)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can you learn at the zoo? </dc:title>
  <dc:creator>User</dc:creator>
  <cp:lastModifiedBy>User</cp:lastModifiedBy>
  <cp:revision>20</cp:revision>
  <dcterms:created xsi:type="dcterms:W3CDTF">2011-10-02T11:01:29Z</dcterms:created>
  <dcterms:modified xsi:type="dcterms:W3CDTF">2011-10-02T15:32:10Z</dcterms:modified>
</cp:coreProperties>
</file>