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2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55F2B-6B2F-479A-9555-11DE72F9FEC8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E80C3-B206-42E1-B675-B03F687DC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F2CE1-0505-4D27-ADE1-97B80BEA107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04.02.2012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410" y="428604"/>
            <a:ext cx="915841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8729403" cy="572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785918" y="2000240"/>
            <a:ext cx="6106094" cy="416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142976" y="142852"/>
            <a:ext cx="717029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Николаевский  Антониев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монастырь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5929354" cy="92867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Первое ополчение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90119" y="1646238"/>
            <a:ext cx="616376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6786610" cy="86834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Второе ополчение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4" name="Picture 6" descr="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18000"/>
          </a:blip>
          <a:stretch>
            <a:fillRect/>
          </a:stretch>
        </p:blipFill>
        <p:spPr bwMode="auto">
          <a:xfrm>
            <a:off x="2786050" y="1785926"/>
            <a:ext cx="3720108" cy="475238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21442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Минин  призывает народ к пожертвованиям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578647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Дмитрий Пожарский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39242" y="1646238"/>
            <a:ext cx="346551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1797408" y="0"/>
            <a:ext cx="63075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22638" cy="3413125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Подвиг костромского крестьянина </a:t>
            </a:r>
          </a:p>
          <a:p>
            <a:pPr algn="ctr" eaLnBrk="1" hangingPunct="1">
              <a:buFontTx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Ивана Сусанина.</a:t>
            </a:r>
          </a:p>
          <a:p>
            <a:pPr algn="ctr" eaLnBrk="1" hangingPunct="1">
              <a:buFontTx/>
              <a:buNone/>
              <a:defRPr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«Куда ты ведешь нас?.. не видно ни зги!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— Сусанину с сердцем вскричали враги: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— Мы вязнем и тонем в сугробинах снега;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857208"/>
            <a:ext cx="8669318" cy="6000792"/>
          </a:xfrm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857488" y="142852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Иван  Сусанин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Избрание Михаила Романова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32559" y="1646238"/>
            <a:ext cx="647888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5" y="0"/>
            <a:ext cx="6115728" cy="680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</TotalTime>
  <Words>53</Words>
  <PresentationFormat>Экран (4:3)</PresentationFormat>
  <Paragraphs>15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Слайд 1</vt:lpstr>
      <vt:lpstr>Слайд 2</vt:lpstr>
      <vt:lpstr>Первое ополчение</vt:lpstr>
      <vt:lpstr>Второе ополчение</vt:lpstr>
      <vt:lpstr>Дмитрий Пожарский</vt:lpstr>
      <vt:lpstr>Слайд 6</vt:lpstr>
      <vt:lpstr>Слайд 7</vt:lpstr>
      <vt:lpstr>Избрание Михаила Романова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Ольга Викторовна</cp:lastModifiedBy>
  <cp:revision>6</cp:revision>
  <dcterms:modified xsi:type="dcterms:W3CDTF">2012-02-04T17:49:48Z</dcterms:modified>
</cp:coreProperties>
</file>