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11" r:id="rId2"/>
    <p:sldId id="277" r:id="rId3"/>
    <p:sldId id="282" r:id="rId4"/>
    <p:sldId id="308" r:id="rId5"/>
    <p:sldId id="290" r:id="rId6"/>
    <p:sldId id="279" r:id="rId7"/>
    <p:sldId id="286" r:id="rId8"/>
    <p:sldId id="283" r:id="rId9"/>
    <p:sldId id="284" r:id="rId10"/>
    <p:sldId id="287" r:id="rId11"/>
    <p:sldId id="285" r:id="rId12"/>
    <p:sldId id="31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6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619DE-A268-4BF6-A552-98C8F31F87E3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F2CE1-0505-4D27-ADE1-97B80BEA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лена\Мои документы\Мои рисунки\с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4026" y="1"/>
            <a:ext cx="5308370" cy="6901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7252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4471369" cy="5786478"/>
          </a:xfrm>
          <a:prstGeom prst="rect">
            <a:avLst/>
          </a:prstGeom>
          <a:noFill/>
          <a:ln w="539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28794" y="6027003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Патриарх Филарет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85728"/>
            <a:ext cx="8148165" cy="611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28670"/>
            <a:ext cx="9144000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 </a:t>
            </a: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«Окончание </a:t>
            </a: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Смутного времени»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736"/>
            <a:ext cx="91440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Распад Тушинского лагеря.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«Семибоярщина».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Первое ополчение.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Второе ополчение.</a:t>
            </a:r>
          </a:p>
          <a:p>
            <a:pPr marL="914400" indent="-914400">
              <a:lnSpc>
                <a:spcPct val="90000"/>
              </a:lnSpc>
              <a:buFontTx/>
              <a:buAutoNum type="arabicPeriod" startAt="5"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Воцарение династии                  </a:t>
            </a:r>
          </a:p>
          <a:p>
            <a:pPr marL="914400" indent="-914400">
              <a:lnSpc>
                <a:spcPct val="90000"/>
              </a:lnSpc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Романовых.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14290"/>
            <a:ext cx="36095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0112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>
                <a:solidFill>
                  <a:schemeClr val="bg1"/>
                </a:solidFill>
              </a:rPr>
              <a:t>Цели:</a:t>
            </a:r>
          </a:p>
          <a:p>
            <a:pPr marL="342900" indent="-342900" algn="just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Определить опасность, нависшую над Российским государством в ходе Смуты, гражданской войны и иностранной интервенции.</a:t>
            </a:r>
          </a:p>
          <a:p>
            <a:pPr marL="342900" indent="-342900" algn="just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Охарактеризовать роль народных масс в процессе выхода из политического кризиса.</a:t>
            </a:r>
          </a:p>
          <a:p>
            <a:pPr marL="342900" indent="-342900" algn="just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Показать роль  Земского собора,  избравшего на царствование Михаила Романова.</a:t>
            </a:r>
          </a:p>
          <a:p>
            <a:pPr marL="342900" indent="-342900" algn="just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Познакомиться с патриотами России на примере Минина, Пожарского, Ивана Сусанина.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3286116" y="214290"/>
            <a:ext cx="3214710" cy="649355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000108"/>
            <a:ext cx="2840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Сигизмунд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714356"/>
            <a:ext cx="4929222" cy="600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0298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Лжедмитрий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Шуйский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500298" y="938851"/>
            <a:ext cx="4286280" cy="5919149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«Семибоярщина»</a:t>
            </a:r>
          </a:p>
        </p:txBody>
      </p:sp>
      <p:sp>
        <p:nvSpPr>
          <p:cNvPr id="307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4092575"/>
            <a:ext cx="8643998" cy="2765425"/>
          </a:xfrm>
        </p:spPr>
        <p:txBody>
          <a:bodyPr>
            <a:normAutofit/>
          </a:bodyPr>
          <a:lstStyle/>
          <a:p>
            <a:pPr eaLnBrk="1" hangingPunct="1"/>
            <a:endParaRPr lang="ru-RU" sz="2400" b="1" dirty="0" smtClean="0">
              <a:solidFill>
                <a:schemeClr val="bg1"/>
              </a:solidFill>
            </a:endParaRPr>
          </a:p>
          <a:p>
            <a:pPr algn="just" eaLnBrk="1" hangingPunct="1"/>
            <a:r>
              <a:rPr lang="ru-RU" sz="3200" b="1" dirty="0" smtClean="0">
                <a:solidFill>
                  <a:schemeClr val="bg1"/>
                </a:solidFill>
              </a:rPr>
              <a:t>7 знатных бояр во главе с Ф.И.Мстиславским</a:t>
            </a:r>
          </a:p>
          <a:p>
            <a:pPr algn="just" eaLnBrk="1" hangingPunct="1"/>
            <a:r>
              <a:rPr lang="ru-RU" sz="3200" b="1" dirty="0" smtClean="0">
                <a:solidFill>
                  <a:schemeClr val="bg1"/>
                </a:solidFill>
              </a:rPr>
              <a:t>1610г. – договор с Речью Посполитой о приглашении польского королевича Владислава на русский престол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5918" y="857232"/>
            <a:ext cx="5484672" cy="365644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66"/>
            <a:ext cx="3793794" cy="499839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715016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Королевич   Владислав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414</TotalTime>
  <Words>125</Words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Василий Шуйский</vt:lpstr>
      <vt:lpstr>«Семибоярщина»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 Викторовна</cp:lastModifiedBy>
  <cp:revision>41</cp:revision>
  <dcterms:modified xsi:type="dcterms:W3CDTF">2012-02-04T17:50:32Z</dcterms:modified>
</cp:coreProperties>
</file>