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7" r:id="rId8"/>
    <p:sldId id="268" r:id="rId9"/>
    <p:sldId id="274" r:id="rId10"/>
    <p:sldId id="276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23279-3260-443F-A6AB-A6BDC9657F54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F1F08-9AF5-464E-97FB-1C179083B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68E6909-BBC6-41A8-99A6-4B189F12052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2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300" dirty="0" smtClean="0">
                <a:solidFill>
                  <a:srgbClr val="FF0000"/>
                </a:solidFill>
              </a:rPr>
              <a:t>Die </a:t>
            </a:r>
            <a:r>
              <a:rPr lang="en-US" sz="7300" dirty="0" err="1" smtClean="0">
                <a:solidFill>
                  <a:srgbClr val="FF0000"/>
                </a:solidFill>
              </a:rPr>
              <a:t>Erste</a:t>
            </a:r>
            <a:r>
              <a:rPr lang="en-US" sz="7300" dirty="0" smtClean="0">
                <a:solidFill>
                  <a:srgbClr val="FF0000"/>
                </a:solidFill>
              </a:rPr>
              <a:t> </a:t>
            </a:r>
            <a:r>
              <a:rPr lang="en-US" sz="7300" dirty="0" err="1" smtClean="0">
                <a:solidFill>
                  <a:srgbClr val="FF0000"/>
                </a:solidFill>
              </a:rPr>
              <a:t>Liebe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http://festival.1september.ru/articles/419974/Image327.gif"/>
          <p:cNvPicPr>
            <a:picLocks noGrp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988840"/>
            <a:ext cx="3043238" cy="291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571868" y="1000108"/>
            <a:ext cx="4972056" cy="512605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en-US" dirty="0" err="1" smtClean="0">
                <a:solidFill>
                  <a:srgbClr val="FF0000"/>
                </a:solidFill>
              </a:rPr>
              <a:t>Wer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liebt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wird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immer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stärker</a:t>
            </a:r>
            <a:r>
              <a:rPr lang="en-US" dirty="0" smtClean="0">
                <a:solidFill>
                  <a:srgbClr val="FF0000"/>
                </a:solidFill>
              </a:rPr>
              <a:t>”.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   </a:t>
            </a:r>
            <a:r>
              <a:rPr lang="en-US" dirty="0" err="1" smtClean="0">
                <a:solidFill>
                  <a:srgbClr val="FF0000"/>
                </a:solidFill>
              </a:rPr>
              <a:t>A.Zweig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“Die </a:t>
            </a:r>
            <a:r>
              <a:rPr lang="en-US" dirty="0" err="1" smtClean="0">
                <a:solidFill>
                  <a:srgbClr val="FF0000"/>
                </a:solidFill>
              </a:rPr>
              <a:t>wahre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Liebe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hält</a:t>
            </a:r>
            <a:r>
              <a:rPr lang="en-US" dirty="0" smtClean="0">
                <a:solidFill>
                  <a:srgbClr val="FF0000"/>
                </a:solidFill>
              </a:rPr>
              <a:t> die </a:t>
            </a:r>
            <a:r>
              <a:rPr lang="en-US" dirty="0" err="1" smtClean="0">
                <a:solidFill>
                  <a:srgbClr val="FF0000"/>
                </a:solidFill>
              </a:rPr>
              <a:t>Augen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offen</a:t>
            </a:r>
            <a:r>
              <a:rPr lang="en-US" dirty="0" smtClean="0">
                <a:solidFill>
                  <a:srgbClr val="FF0000"/>
                </a:solidFill>
              </a:rPr>
              <a:t>”.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</a:t>
            </a:r>
            <a:r>
              <a:rPr lang="en-US" dirty="0" err="1" smtClean="0">
                <a:solidFill>
                  <a:srgbClr val="FF0000"/>
                </a:solidFill>
              </a:rPr>
              <a:t>Bodo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Uhse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en-US" dirty="0" err="1" smtClean="0">
                <a:solidFill>
                  <a:srgbClr val="FF0000"/>
                </a:solidFill>
              </a:rPr>
              <a:t>Wer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liebt</a:t>
            </a:r>
            <a:r>
              <a:rPr lang="en-US" dirty="0" smtClean="0">
                <a:solidFill>
                  <a:srgbClr val="FF0000"/>
                </a:solidFill>
              </a:rPr>
              <a:t>, hat </a:t>
            </a:r>
            <a:r>
              <a:rPr lang="en-US" dirty="0" err="1" smtClean="0">
                <a:solidFill>
                  <a:srgbClr val="FF0000"/>
                </a:solidFill>
              </a:rPr>
              <a:t>alle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Taschen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voller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Hoffnung</a:t>
            </a:r>
            <a:r>
              <a:rPr lang="en-US" dirty="0" smtClean="0">
                <a:solidFill>
                  <a:srgbClr val="FF0000"/>
                </a:solidFill>
              </a:rPr>
              <a:t>.”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5429264"/>
            <a:ext cx="6208736" cy="566738"/>
          </a:xfrm>
        </p:spPr>
        <p:txBody>
          <a:bodyPr>
            <a:normAutofit/>
          </a:bodyPr>
          <a:lstStyle/>
          <a:p>
            <a:pPr algn="r"/>
            <a:r>
              <a:rPr lang="de-DE" sz="2800" b="0" dirty="0" smtClean="0"/>
              <a:t>Ein jeder kennt die Lieb` auf Erden.</a:t>
            </a:r>
            <a:endParaRPr lang="ru-RU" sz="28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60" y="5857892"/>
            <a:ext cx="5922984" cy="80486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Любви все возрасты покорны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06" y="71414"/>
            <a:ext cx="4643470" cy="457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71414"/>
            <a:ext cx="442912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500702"/>
            <a:ext cx="7772416" cy="566738"/>
          </a:xfrm>
        </p:spPr>
        <p:txBody>
          <a:bodyPr>
            <a:noAutofit/>
          </a:bodyPr>
          <a:lstStyle/>
          <a:p>
            <a:pPr algn="r"/>
            <a:r>
              <a:rPr lang="de-DE" sz="2800" b="0" dirty="0" smtClean="0"/>
              <a:t>Ich will nicht lernen, ich will heiraten.</a:t>
            </a:r>
            <a:endParaRPr lang="de-DE" sz="28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57554" y="6053138"/>
            <a:ext cx="5486400" cy="80486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Не хочу учиться, хочу жениться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43306" y="0"/>
            <a:ext cx="550069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3643306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sz="quarter" idx="1"/>
          </p:nvPr>
        </p:nvSpPr>
        <p:spPr>
          <a:xfrm>
            <a:off x="928688" y="500063"/>
            <a:ext cx="6770687" cy="5626100"/>
          </a:xfrm>
        </p:spPr>
        <p:txBody>
          <a:bodyPr/>
          <a:lstStyle/>
          <a:p>
            <a:pPr marL="0" indent="180975" algn="just">
              <a:buNone/>
            </a:pPr>
            <a:endParaRPr lang="ru-RU" dirty="0" smtClean="0"/>
          </a:p>
          <a:p>
            <a:pPr marL="0" indent="180975" algn="just">
              <a:buNone/>
            </a:pPr>
            <a:endParaRPr lang="ru-RU" dirty="0" smtClean="0"/>
          </a:p>
          <a:p>
            <a:pPr marL="0" indent="180975" algn="just">
              <a:buNone/>
            </a:pPr>
            <a:endParaRPr lang="ru-RU" dirty="0" smtClean="0"/>
          </a:p>
          <a:p>
            <a:pPr marL="0" indent="180975" algn="just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Liebe</a:t>
            </a:r>
            <a:r>
              <a:rPr lang="en-US" dirty="0" smtClean="0">
                <a:solidFill>
                  <a:srgbClr val="FF0000"/>
                </a:solidFill>
              </a:rPr>
              <a:t>..</a:t>
            </a:r>
            <a:r>
              <a:rPr lang="en-US" dirty="0" err="1" smtClean="0">
                <a:solidFill>
                  <a:srgbClr val="FF0000"/>
                </a:solidFill>
              </a:rPr>
              <a:t>Liebe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err="1" smtClean="0">
                <a:solidFill>
                  <a:srgbClr val="FF0000"/>
                </a:solidFill>
              </a:rPr>
              <a:t>bewegt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err="1" smtClean="0">
                <a:solidFill>
                  <a:srgbClr val="FF0000"/>
                </a:solidFill>
              </a:rPr>
              <a:t>Menschen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verschiedenen</a:t>
            </a:r>
            <a:r>
              <a:rPr lang="en-US" dirty="0" smtClean="0">
                <a:solidFill>
                  <a:srgbClr val="FF0000"/>
                </a:solidFill>
              </a:rPr>
              <a:t> Alters und </a:t>
            </a:r>
            <a:r>
              <a:rPr lang="en-US" dirty="0" err="1" smtClean="0">
                <a:solidFill>
                  <a:srgbClr val="FF0000"/>
                </a:solidFill>
              </a:rPr>
              <a:t>zu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jeder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Zeit</a:t>
            </a:r>
            <a:r>
              <a:rPr lang="en-US" dirty="0" smtClean="0">
                <a:solidFill>
                  <a:srgbClr val="FF0000"/>
                </a:solidFill>
              </a:rPr>
              <a:t>. Die </a:t>
            </a:r>
            <a:r>
              <a:rPr lang="en-US" dirty="0" err="1" smtClean="0">
                <a:solidFill>
                  <a:srgbClr val="FF0000"/>
                </a:solidFill>
              </a:rPr>
              <a:t>Liebe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macht</a:t>
            </a:r>
            <a:r>
              <a:rPr lang="en-US" dirty="0" smtClean="0">
                <a:solidFill>
                  <a:srgbClr val="FF0000"/>
                </a:solidFill>
              </a:rPr>
              <a:t> das </a:t>
            </a:r>
            <a:r>
              <a:rPr lang="en-US" dirty="0" err="1" smtClean="0">
                <a:solidFill>
                  <a:srgbClr val="FF0000"/>
                </a:solidFill>
              </a:rPr>
              <a:t>Leben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schön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und </a:t>
            </a:r>
            <a:r>
              <a:rPr lang="en-US" dirty="0" err="1" smtClean="0">
                <a:solidFill>
                  <a:srgbClr val="FF0000"/>
                </a:solidFill>
              </a:rPr>
              <a:t>sinnvoll</a:t>
            </a:r>
            <a:r>
              <a:rPr lang="en-US" dirty="0" smtClean="0">
                <a:solidFill>
                  <a:srgbClr val="FF0000"/>
                </a:solidFill>
              </a:rPr>
              <a:t>. Die </a:t>
            </a:r>
            <a:r>
              <a:rPr lang="en-US" dirty="0" err="1" smtClean="0">
                <a:solidFill>
                  <a:srgbClr val="FF0000"/>
                </a:solidFill>
              </a:rPr>
              <a:t>Liebe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macht</a:t>
            </a:r>
            <a:r>
              <a:rPr lang="en-US" dirty="0" smtClean="0">
                <a:solidFill>
                  <a:srgbClr val="FF0000"/>
                </a:solidFill>
              </a:rPr>
              <a:t> den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Menschen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schön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6597352"/>
            <a:ext cx="6914629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7" name="Picture 3" descr="C:\Documents and Settings\Администратор\Рабочий стол\немецкий\77639093_ANGEL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629"/>
          <a:stretch/>
        </p:blipFill>
        <p:spPr bwMode="auto">
          <a:xfrm>
            <a:off x="396000" y="4365104"/>
            <a:ext cx="4523581" cy="224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Администратор\Рабочий стол\немецкий\11.gi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31318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5904656" cy="4047728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Aus </a:t>
            </a:r>
            <a:r>
              <a:rPr lang="en-US" sz="7200" dirty="0" err="1" smtClean="0"/>
              <a:t>der</a:t>
            </a:r>
            <a:r>
              <a:rPr lang="en-US" sz="7200" dirty="0" smtClean="0"/>
              <a:t> Geschichte</a:t>
            </a:r>
            <a:br>
              <a:rPr lang="en-US" sz="7200" dirty="0" smtClean="0"/>
            </a:br>
            <a:r>
              <a:rPr lang="en-US" sz="7200" dirty="0" smtClean="0"/>
              <a:t> des </a:t>
            </a:r>
            <a:r>
              <a:rPr lang="en-US" sz="7200" dirty="0" err="1"/>
              <a:t>F</a:t>
            </a:r>
            <a:r>
              <a:rPr lang="en-US" sz="7200" dirty="0" err="1" smtClean="0"/>
              <a:t>estes</a:t>
            </a:r>
            <a:r>
              <a:rPr lang="en-US" sz="7200" dirty="0" smtClean="0"/>
              <a:t>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321072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3289" y="6857999"/>
            <a:ext cx="6512511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4857750" cy="673913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800" dirty="0" smtClean="0"/>
              <a:t>Am 14. </a:t>
            </a:r>
            <a:r>
              <a:rPr lang="en-US" sz="4800" dirty="0" err="1" smtClean="0"/>
              <a:t>Februar</a:t>
            </a:r>
            <a:r>
              <a:rPr lang="en-US" sz="4800" dirty="0" smtClean="0"/>
              <a:t> </a:t>
            </a:r>
            <a:r>
              <a:rPr lang="en-US" sz="4800" dirty="0" err="1" smtClean="0"/>
              <a:t>wird</a:t>
            </a:r>
            <a:r>
              <a:rPr lang="en-US" sz="4800" dirty="0" smtClean="0"/>
              <a:t> </a:t>
            </a:r>
            <a:r>
              <a:rPr lang="en-US" sz="4800" dirty="0" err="1" smtClean="0"/>
              <a:t>im</a:t>
            </a:r>
            <a:r>
              <a:rPr lang="en-US" sz="4800" dirty="0" smtClean="0"/>
              <a:t> </a:t>
            </a:r>
            <a:r>
              <a:rPr lang="en-US" sz="4800" dirty="0" err="1" smtClean="0"/>
              <a:t>Ausland</a:t>
            </a:r>
            <a:r>
              <a:rPr lang="en-US" sz="4800" dirty="0" smtClean="0"/>
              <a:t>, </a:t>
            </a:r>
            <a:r>
              <a:rPr lang="en-US" sz="4800" dirty="0" err="1" smtClean="0"/>
              <a:t>auch</a:t>
            </a:r>
            <a:r>
              <a:rPr lang="en-US" sz="4800" dirty="0" smtClean="0"/>
              <a:t> in </a:t>
            </a:r>
            <a:r>
              <a:rPr lang="en-US" sz="4800" dirty="0" err="1" smtClean="0"/>
              <a:t>Russland</a:t>
            </a:r>
            <a:r>
              <a:rPr lang="en-US" sz="4800" dirty="0" smtClean="0"/>
              <a:t>, der </a:t>
            </a:r>
            <a:r>
              <a:rPr lang="en-US" sz="4800" dirty="0" err="1" smtClean="0"/>
              <a:t>Valentinstag</a:t>
            </a:r>
            <a:r>
              <a:rPr lang="en-US" sz="4800" dirty="0" smtClean="0"/>
              <a:t> </a:t>
            </a:r>
            <a:r>
              <a:rPr lang="en-US" sz="4800" dirty="0" err="1" smtClean="0"/>
              <a:t>gefeiert</a:t>
            </a:r>
            <a:r>
              <a:rPr lang="en-US" sz="4800" dirty="0" smtClean="0"/>
              <a:t>.</a:t>
            </a:r>
          </a:p>
          <a:p>
            <a:r>
              <a:rPr lang="en-US" sz="4800" dirty="0" err="1" smtClean="0"/>
              <a:t>Woher</a:t>
            </a:r>
            <a:r>
              <a:rPr lang="en-US" sz="4800" dirty="0" smtClean="0"/>
              <a:t> </a:t>
            </a:r>
            <a:r>
              <a:rPr lang="en-US" sz="4800" dirty="0" err="1" smtClean="0"/>
              <a:t>kommt</a:t>
            </a:r>
            <a:r>
              <a:rPr lang="en-US" sz="4800" dirty="0" smtClean="0"/>
              <a:t> dieses Fest?</a:t>
            </a:r>
            <a:endParaRPr lang="ru-RU" sz="4800" dirty="0"/>
          </a:p>
        </p:txBody>
      </p:sp>
      <p:pic>
        <p:nvPicPr>
          <p:cNvPr id="2050" name="Picture 2" descr="C:\Documents and Settings\Администратор\Рабочий стол\немецкий\1297629134_angel_valentines_da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52936"/>
            <a:ext cx="42862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115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903718"/>
            <a:ext cx="6512511" cy="5577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797726" y="332656"/>
            <a:ext cx="4346274" cy="65253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 err="1" smtClean="0"/>
              <a:t>Der</a:t>
            </a:r>
            <a:r>
              <a:rPr lang="en-US" sz="4000" dirty="0" smtClean="0"/>
              <a:t> </a:t>
            </a:r>
            <a:r>
              <a:rPr lang="en-US" sz="4000" dirty="0" err="1" smtClean="0"/>
              <a:t>Valentinstag</a:t>
            </a:r>
            <a:r>
              <a:rPr lang="en-US" sz="4000" dirty="0" smtClean="0"/>
              <a:t> </a:t>
            </a:r>
            <a:r>
              <a:rPr lang="en-US" sz="4000" dirty="0" err="1" smtClean="0"/>
              <a:t>ist</a:t>
            </a:r>
            <a:r>
              <a:rPr lang="en-US" sz="4000" dirty="0" smtClean="0"/>
              <a:t> </a:t>
            </a:r>
            <a:r>
              <a:rPr lang="en-US" sz="4000" dirty="0" err="1" smtClean="0"/>
              <a:t>seit</a:t>
            </a:r>
            <a:r>
              <a:rPr lang="en-US" sz="4000" dirty="0" smtClean="0"/>
              <a:t> </a:t>
            </a:r>
            <a:r>
              <a:rPr lang="en-US" sz="4000" dirty="0" err="1" smtClean="0"/>
              <a:t>dem</a:t>
            </a:r>
            <a:r>
              <a:rPr lang="en-US" sz="4000" dirty="0" smtClean="0"/>
              <a:t> </a:t>
            </a:r>
            <a:r>
              <a:rPr lang="en-US" sz="4000" dirty="0" err="1" smtClean="0"/>
              <a:t>Mittelalter</a:t>
            </a:r>
            <a:r>
              <a:rPr lang="en-US" sz="4000" dirty="0" smtClean="0"/>
              <a:t> </a:t>
            </a:r>
            <a:r>
              <a:rPr lang="en-US" sz="4000" dirty="0" err="1" smtClean="0"/>
              <a:t>als</a:t>
            </a:r>
            <a:r>
              <a:rPr lang="en-US" sz="4000" dirty="0" smtClean="0"/>
              <a:t> </a:t>
            </a:r>
            <a:r>
              <a:rPr lang="en-US" sz="4000" dirty="0" err="1" smtClean="0"/>
              <a:t>eigentfliches</a:t>
            </a:r>
            <a:r>
              <a:rPr lang="en-US" sz="4000" dirty="0" smtClean="0"/>
              <a:t> Fest der </a:t>
            </a:r>
            <a:r>
              <a:rPr lang="en-US" sz="4000" dirty="0" err="1" smtClean="0"/>
              <a:t>Jugend</a:t>
            </a:r>
            <a:r>
              <a:rPr lang="en-US" sz="4000" dirty="0" smtClean="0"/>
              <a:t> und der </a:t>
            </a:r>
            <a:r>
              <a:rPr lang="en-US" sz="4000" dirty="0" err="1" smtClean="0"/>
              <a:t>Liebe</a:t>
            </a:r>
            <a:r>
              <a:rPr lang="en-US" sz="4000" dirty="0" smtClean="0"/>
              <a:t>. Der </a:t>
            </a:r>
            <a:r>
              <a:rPr lang="en-US" sz="4000" dirty="0" err="1" smtClean="0"/>
              <a:t>heilige</a:t>
            </a:r>
            <a:r>
              <a:rPr lang="en-US" sz="4000" dirty="0" smtClean="0"/>
              <a:t> </a:t>
            </a:r>
            <a:r>
              <a:rPr lang="en-US" sz="4000" dirty="0" err="1" smtClean="0"/>
              <a:t>Valentin</a:t>
            </a:r>
            <a:r>
              <a:rPr lang="en-US" sz="4000" dirty="0" smtClean="0"/>
              <a:t> </a:t>
            </a:r>
            <a:r>
              <a:rPr lang="en-US" sz="4000" dirty="0" err="1" smtClean="0"/>
              <a:t>starb</a:t>
            </a:r>
            <a:r>
              <a:rPr lang="en-US" sz="4000" dirty="0" smtClean="0"/>
              <a:t> um das </a:t>
            </a:r>
            <a:r>
              <a:rPr lang="en-US" sz="4000" dirty="0" err="1" smtClean="0"/>
              <a:t>Jahr</a:t>
            </a:r>
            <a:r>
              <a:rPr lang="en-US" sz="4000" dirty="0" smtClean="0"/>
              <a:t> 269 in Rom.</a:t>
            </a:r>
            <a:endParaRPr lang="ru-RU" sz="4000" dirty="0"/>
          </a:p>
        </p:txBody>
      </p:sp>
      <p:pic>
        <p:nvPicPr>
          <p:cNvPr id="3074" name="Picture 2" descr="C:\Documents and Settings\Администратор\Рабочий стол\немецкий\0db33e6174bf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103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3289" y="6857999"/>
            <a:ext cx="6512511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4932040" cy="674136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Valentin</a:t>
            </a:r>
            <a:r>
              <a:rPr lang="en-US" sz="2800" dirty="0" smtClean="0"/>
              <a:t> </a:t>
            </a:r>
            <a:r>
              <a:rPr lang="en-US" sz="2800" dirty="0" err="1" smtClean="0"/>
              <a:t>galt</a:t>
            </a:r>
            <a:r>
              <a:rPr lang="en-US" sz="2800" dirty="0" smtClean="0"/>
              <a:t> </a:t>
            </a:r>
            <a:r>
              <a:rPr lang="en-US" sz="2800" dirty="0" err="1" smtClean="0"/>
              <a:t>als</a:t>
            </a:r>
            <a:r>
              <a:rPr lang="en-US" sz="2800" dirty="0" smtClean="0"/>
              <a:t> Patron der </a:t>
            </a:r>
            <a:r>
              <a:rPr lang="en-US" sz="2800" dirty="0" err="1" smtClean="0"/>
              <a:t>Verliebten</a:t>
            </a:r>
            <a:r>
              <a:rPr lang="en-US" sz="2800" dirty="0" smtClean="0"/>
              <a:t>. </a:t>
            </a:r>
            <a:r>
              <a:rPr lang="en-US" sz="2800" dirty="0" err="1" smtClean="0"/>
              <a:t>Zuerst</a:t>
            </a:r>
            <a:r>
              <a:rPr lang="en-US" sz="2800" dirty="0" smtClean="0"/>
              <a:t> in </a:t>
            </a:r>
            <a:r>
              <a:rPr lang="en-US" sz="2800" dirty="0" err="1" smtClean="0"/>
              <a:t>Frankreich</a:t>
            </a:r>
            <a:r>
              <a:rPr lang="en-US" sz="2800" dirty="0" smtClean="0"/>
              <a:t> hat </a:t>
            </a:r>
            <a:r>
              <a:rPr lang="en-US" sz="2800" dirty="0" err="1" smtClean="0"/>
              <a:t>sich</a:t>
            </a:r>
            <a:r>
              <a:rPr lang="en-US" sz="2800" dirty="0" smtClean="0"/>
              <a:t> der 14. </a:t>
            </a:r>
            <a:r>
              <a:rPr lang="en-US" sz="2800" dirty="0" err="1" smtClean="0"/>
              <a:t>Februar</a:t>
            </a:r>
            <a:r>
              <a:rPr lang="en-US" sz="2800" dirty="0" smtClean="0"/>
              <a:t>, der </a:t>
            </a:r>
            <a:r>
              <a:rPr lang="en-US" sz="2800" dirty="0" err="1"/>
              <a:t>Valentinstag</a:t>
            </a:r>
            <a:r>
              <a:rPr lang="en-US" sz="2800" dirty="0"/>
              <a:t> </a:t>
            </a:r>
            <a:r>
              <a:rPr lang="en-US" sz="2800" dirty="0" err="1" smtClean="0"/>
              <a:t>als</a:t>
            </a:r>
            <a:r>
              <a:rPr lang="en-US" sz="2800" dirty="0" smtClean="0"/>
              <a:t> Tag </a:t>
            </a:r>
            <a:r>
              <a:rPr lang="en-US" sz="2800" dirty="0" err="1" smtClean="0"/>
              <a:t>der</a:t>
            </a:r>
            <a:r>
              <a:rPr lang="en-US" sz="2800" dirty="0" smtClean="0"/>
              <a:t> </a:t>
            </a:r>
            <a:r>
              <a:rPr lang="en-US" sz="2800" dirty="0" err="1" smtClean="0"/>
              <a:t>Brautleute</a:t>
            </a:r>
            <a:r>
              <a:rPr lang="en-US" sz="2800" dirty="0" smtClean="0"/>
              <a:t> </a:t>
            </a:r>
            <a:r>
              <a:rPr lang="en-US" sz="2800" dirty="0" err="1" smtClean="0"/>
              <a:t>entwickelt</a:t>
            </a:r>
            <a:r>
              <a:rPr lang="en-US" sz="2800" dirty="0" smtClean="0"/>
              <a:t>. </a:t>
            </a:r>
            <a:r>
              <a:rPr lang="en-US" sz="2800" dirty="0" err="1" smtClean="0"/>
              <a:t>Später</a:t>
            </a:r>
            <a:r>
              <a:rPr lang="en-US" sz="2800" dirty="0" smtClean="0"/>
              <a:t> </a:t>
            </a:r>
            <a:r>
              <a:rPr lang="en-US" sz="2800" dirty="0" err="1" smtClean="0"/>
              <a:t>wurde</a:t>
            </a:r>
            <a:r>
              <a:rPr lang="en-US" sz="2800" dirty="0" smtClean="0"/>
              <a:t> der </a:t>
            </a:r>
            <a:r>
              <a:rPr lang="en-US" sz="2800" dirty="0" err="1" smtClean="0"/>
              <a:t>Valentinstag</a:t>
            </a:r>
            <a:r>
              <a:rPr lang="en-US" sz="2800" dirty="0" smtClean="0"/>
              <a:t> </a:t>
            </a:r>
            <a:r>
              <a:rPr lang="en-US" sz="2800" dirty="0" err="1" smtClean="0"/>
              <a:t>auch</a:t>
            </a:r>
            <a:r>
              <a:rPr lang="en-US" sz="2800" dirty="0" smtClean="0"/>
              <a:t> in </a:t>
            </a:r>
            <a:r>
              <a:rPr lang="en-US" sz="2800" dirty="0" err="1" smtClean="0"/>
              <a:t>andere</a:t>
            </a:r>
            <a:r>
              <a:rPr lang="en-US" sz="2800" dirty="0" smtClean="0"/>
              <a:t> </a:t>
            </a:r>
            <a:r>
              <a:rPr lang="en-US" sz="2800" smtClean="0"/>
              <a:t>Ländern</a:t>
            </a:r>
            <a:r>
              <a:rPr lang="en-US" sz="2800" dirty="0" smtClean="0"/>
              <a:t> </a:t>
            </a:r>
            <a:r>
              <a:rPr lang="en-US" sz="2800" dirty="0" err="1" smtClean="0"/>
              <a:t>entwickelt</a:t>
            </a:r>
            <a:r>
              <a:rPr lang="en-US" sz="2800" dirty="0" smtClean="0"/>
              <a:t>. </a:t>
            </a:r>
            <a:r>
              <a:rPr lang="en-US" sz="2800" dirty="0" err="1" smtClean="0"/>
              <a:t>Heute</a:t>
            </a:r>
            <a:r>
              <a:rPr lang="en-US" sz="2800" dirty="0" smtClean="0"/>
              <a:t> </a:t>
            </a:r>
            <a:r>
              <a:rPr lang="en-US" sz="2800" dirty="0" err="1" smtClean="0"/>
              <a:t>ist</a:t>
            </a:r>
            <a:r>
              <a:rPr lang="en-US" sz="2800" dirty="0" smtClean="0"/>
              <a:t> der “Tag der </a:t>
            </a:r>
            <a:r>
              <a:rPr lang="en-US" sz="2800" dirty="0" err="1" smtClean="0"/>
              <a:t>Verliebten</a:t>
            </a:r>
            <a:r>
              <a:rPr lang="en-US" sz="2800" dirty="0" smtClean="0"/>
              <a:t>” </a:t>
            </a:r>
            <a:r>
              <a:rPr lang="en-US" sz="2800" dirty="0" err="1" smtClean="0"/>
              <a:t>nicht</a:t>
            </a:r>
            <a:r>
              <a:rPr lang="en-US" sz="2800" dirty="0" smtClean="0"/>
              <a:t> </a:t>
            </a:r>
            <a:r>
              <a:rPr lang="en-US" sz="2800" dirty="0" err="1" smtClean="0"/>
              <a:t>mehr</a:t>
            </a:r>
            <a:r>
              <a:rPr lang="en-US" sz="2800" dirty="0" smtClean="0"/>
              <a:t> </a:t>
            </a:r>
            <a:r>
              <a:rPr lang="en-US" sz="2800" dirty="0" err="1" smtClean="0"/>
              <a:t>aus</a:t>
            </a:r>
            <a:r>
              <a:rPr lang="en-US" sz="2800" dirty="0" smtClean="0"/>
              <a:t> </a:t>
            </a:r>
            <a:r>
              <a:rPr lang="en-US" sz="2800" dirty="0" err="1" smtClean="0"/>
              <a:t>dem</a:t>
            </a:r>
            <a:r>
              <a:rPr lang="en-US" sz="2800" dirty="0" smtClean="0"/>
              <a:t> </a:t>
            </a:r>
            <a:r>
              <a:rPr lang="en-US" sz="2800" dirty="0" err="1" smtClean="0"/>
              <a:t>Festtagsleben</a:t>
            </a:r>
            <a:r>
              <a:rPr lang="en-US" sz="2800" dirty="0" smtClean="0"/>
              <a:t> </a:t>
            </a:r>
            <a:r>
              <a:rPr lang="en-US" sz="2800" dirty="0" err="1" smtClean="0"/>
              <a:t>wegzudenken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4098" name="Picture 2" descr="C:\Documents and Settings\Администратор\Рабочий стол\немецкий\y00NzQzLW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2484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159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9" name="Picture 15" descr="17601876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228600" y="36513"/>
            <a:ext cx="3886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i="1" dirty="0"/>
              <a:t>Man </a:t>
            </a:r>
            <a:r>
              <a:rPr lang="en-US" b="1" i="1" dirty="0" err="1"/>
              <a:t>macht</a:t>
            </a:r>
            <a:r>
              <a:rPr lang="en-US" b="1" i="1" dirty="0"/>
              <a:t> </a:t>
            </a:r>
            <a:r>
              <a:rPr lang="en-US" b="1" i="1" dirty="0" err="1"/>
              <a:t>auch</a:t>
            </a:r>
            <a:r>
              <a:rPr lang="en-US" b="1" i="1" dirty="0"/>
              <a:t> </a:t>
            </a:r>
            <a:r>
              <a:rPr lang="en-US" b="1" i="1" dirty="0" err="1"/>
              <a:t>kleine</a:t>
            </a:r>
            <a:r>
              <a:rPr lang="en-US" b="1" i="1" dirty="0"/>
              <a:t> </a:t>
            </a:r>
            <a:r>
              <a:rPr lang="en-US" b="1" i="1" dirty="0" err="1"/>
              <a:t>Geschenke</a:t>
            </a:r>
            <a:r>
              <a:rPr lang="ru-RU" b="1" i="1" dirty="0"/>
              <a:t>:</a:t>
            </a:r>
            <a:r>
              <a:rPr lang="en-US" b="1" i="1" dirty="0"/>
              <a:t> </a:t>
            </a:r>
            <a:r>
              <a:rPr lang="en-US" b="1" i="1" dirty="0" err="1"/>
              <a:t>selbstgez</a:t>
            </a:r>
            <a:r>
              <a:rPr lang="ru-RU" b="1" i="1" dirty="0" err="1"/>
              <a:t>ü</a:t>
            </a:r>
            <a:r>
              <a:rPr lang="en-US" b="1" i="1" dirty="0" err="1"/>
              <a:t>chnete</a:t>
            </a:r>
            <a:r>
              <a:rPr lang="en-US" b="1" i="1" dirty="0"/>
              <a:t> </a:t>
            </a:r>
            <a:r>
              <a:rPr lang="en-US" b="1" i="1" dirty="0" err="1"/>
              <a:t>Blumen</a:t>
            </a:r>
            <a:r>
              <a:rPr lang="en-US" b="1" i="1" dirty="0"/>
              <a:t> </a:t>
            </a:r>
            <a:r>
              <a:rPr lang="en-US" b="1" i="1" dirty="0" err="1"/>
              <a:t>oder</a:t>
            </a:r>
            <a:r>
              <a:rPr lang="en-US" b="1" i="1" dirty="0"/>
              <a:t> </a:t>
            </a:r>
            <a:r>
              <a:rPr lang="en-US" b="1" i="1" dirty="0" err="1"/>
              <a:t>Zweige</a:t>
            </a:r>
            <a:r>
              <a:rPr lang="ru-RU" b="1" i="1" dirty="0"/>
              <a:t>, </a:t>
            </a:r>
            <a:r>
              <a:rPr lang="en-US" b="1" i="1" dirty="0" err="1"/>
              <a:t>selbstgebastelte</a:t>
            </a:r>
            <a:r>
              <a:rPr lang="en-US" b="1" i="1" dirty="0"/>
              <a:t> </a:t>
            </a:r>
            <a:r>
              <a:rPr lang="en-US" b="1" i="1" dirty="0" err="1"/>
              <a:t>Herzchen</a:t>
            </a:r>
            <a:r>
              <a:rPr lang="en-US" b="1" i="1" dirty="0"/>
              <a:t>.</a:t>
            </a:r>
          </a:p>
          <a:p>
            <a:r>
              <a:rPr lang="en-US" b="1" i="1" dirty="0"/>
              <a:t>(</a:t>
            </a:r>
            <a:r>
              <a:rPr lang="ru-RU" b="1" i="1" dirty="0"/>
              <a:t>Делают также небольшие подарки: выращенные самими цветы или веточки, выполненные своими руками сердечки)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783360" y="380200"/>
            <a:ext cx="7807680" cy="6408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40003" rIns="0" bIns="0" anchor="ctr"/>
          <a:lstStyle/>
          <a:p>
            <a:pPr algn="ctr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</a:tabLst>
            </a:pPr>
            <a:r>
              <a:rPr lang="en-US" sz="4500" b="1" dirty="0">
                <a:solidFill>
                  <a:srgbClr val="000080"/>
                </a:solidFill>
              </a:rPr>
              <a:t>In Deutschland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31040" y="1175163"/>
            <a:ext cx="9020160" cy="12342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19201" rIns="0" bIns="0"/>
          <a:lstStyle/>
          <a:p>
            <a:pPr>
              <a:tabLst>
                <a:tab pos="370086" algn="l"/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In Deutschland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glauben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die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Mädchen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früher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,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sie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würden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den Mann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heiraten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, den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sie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am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Valentinstag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zuerst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vor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dem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Hause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erblicken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. Das war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für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viele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Jungen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Anlass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, am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frühen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Morgen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zum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Hause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ihrer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Verliebten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zu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gehen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, und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diese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mit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einem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Blumenstrauss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zu</a:t>
            </a:r>
            <a:r>
              <a:rPr lang="en-US" dirty="0">
                <a:solidFill>
                  <a:srgbClr val="FF3333"/>
                </a:solidFill>
                <a:ea typeface="msmincho" charset="0"/>
                <a:cs typeface="msmincho" charset="0"/>
              </a:rPr>
              <a:t> </a:t>
            </a:r>
            <a:r>
              <a:rPr lang="en-US" dirty="0" err="1">
                <a:solidFill>
                  <a:srgbClr val="FF3333"/>
                </a:solidFill>
                <a:ea typeface="msmincho" charset="0"/>
                <a:cs typeface="msmincho" charset="0"/>
              </a:rPr>
              <a:t>überraschen</a:t>
            </a:r>
            <a:endParaRPr lang="en-US" dirty="0">
              <a:solidFill>
                <a:srgbClr val="FF3333"/>
              </a:solidFill>
              <a:ea typeface="msmincho" charset="0"/>
              <a:cs typeface="msmincho" charset="0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0640" y="2713245"/>
            <a:ext cx="2678400" cy="25116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70080" y="2808295"/>
            <a:ext cx="2416320" cy="21559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616000" y="2657080"/>
            <a:ext cx="3330720" cy="30257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Deutsche Sprichwörter</a:t>
            </a:r>
            <a:endParaRPr lang="de-D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310583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dirty="0" smtClean="0"/>
              <a:t>Viele deutsche Sprichwörter sagen über Liebe und Glück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</TotalTime>
  <Words>286</Words>
  <Application>Microsoft Office PowerPoint</Application>
  <PresentationFormat>Экран (4:3)</PresentationFormat>
  <Paragraphs>27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Die Erste Liebe </vt:lpstr>
      <vt:lpstr>Слайд 2</vt:lpstr>
      <vt:lpstr>Aus der Geschichte  des Festes.</vt:lpstr>
      <vt:lpstr>Слайд 4</vt:lpstr>
      <vt:lpstr>Слайд 5</vt:lpstr>
      <vt:lpstr>Слайд 6</vt:lpstr>
      <vt:lpstr>Слайд 7</vt:lpstr>
      <vt:lpstr>Слайд 8</vt:lpstr>
      <vt:lpstr>Deutsche Sprichwörter</vt:lpstr>
      <vt:lpstr>Ein jeder kennt die Lieb` auf Erden.</vt:lpstr>
      <vt:lpstr>Ich will nicht lernen, ich will heiraten.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Erste Liebe </dc:title>
  <cp:lastModifiedBy>Администратор</cp:lastModifiedBy>
  <cp:revision>17</cp:revision>
  <dcterms:modified xsi:type="dcterms:W3CDTF">2011-12-14T11:40:10Z</dcterms:modified>
</cp:coreProperties>
</file>