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5"/>
  </p:notesMasterIdLst>
  <p:sldIdLst>
    <p:sldId id="281" r:id="rId2"/>
    <p:sldId id="256" r:id="rId3"/>
    <p:sldId id="257" r:id="rId4"/>
    <p:sldId id="283" r:id="rId5"/>
    <p:sldId id="284" r:id="rId6"/>
    <p:sldId id="282" r:id="rId7"/>
    <p:sldId id="263" r:id="rId8"/>
    <p:sldId id="264" r:id="rId9"/>
    <p:sldId id="265" r:id="rId10"/>
    <p:sldId id="266" r:id="rId11"/>
    <p:sldId id="272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4660"/>
  </p:normalViewPr>
  <p:slideViewPr>
    <p:cSldViewPr>
      <p:cViewPr varScale="1">
        <p:scale>
          <a:sx n="66" d="100"/>
          <a:sy n="66" d="100"/>
        </p:scale>
        <p:origin x="-2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79C3C-804C-4B7F-AA03-26E8AC8C60E4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3DA0A-8F80-45C4-9CA2-3B0BF074A6A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2DD-9241-46F6-9920-B92558D07AE7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E6CC-6570-4D51-BEC7-20D0B6B2B1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2DD-9241-46F6-9920-B92558D07AE7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E6CC-6570-4D51-BEC7-20D0B6B2B1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2DD-9241-46F6-9920-B92558D07AE7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E6CC-6570-4D51-BEC7-20D0B6B2B1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2DD-9241-46F6-9920-B92558D07AE7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E6CC-6570-4D51-BEC7-20D0B6B2B1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2DD-9241-46F6-9920-B92558D07AE7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E6CC-6570-4D51-BEC7-20D0B6B2B1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2DD-9241-46F6-9920-B92558D07AE7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E6CC-6570-4D51-BEC7-20D0B6B2B1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2DD-9241-46F6-9920-B92558D07AE7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E6CC-6570-4D51-BEC7-20D0B6B2B1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2DD-9241-46F6-9920-B92558D07AE7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E6CC-6570-4D51-BEC7-20D0B6B2B1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2DD-9241-46F6-9920-B92558D07AE7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E6CC-6570-4D51-BEC7-20D0B6B2B1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2DD-9241-46F6-9920-B92558D07AE7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E6CC-6570-4D51-BEC7-20D0B6B2B1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2DD-9241-46F6-9920-B92558D07AE7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E6CC-6570-4D51-BEC7-20D0B6B2B1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F62DD-9241-46F6-9920-B92558D07AE7}" type="datetimeFigureOut">
              <a:rPr lang="ru-RU" smtClean="0"/>
              <a:pPr/>
              <a:t>14.02.2012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3E6CC-6570-4D51-BEC7-20D0B6B2B17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39552" y="155679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smtClean="0"/>
              <a:t>Местоимение 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«Считай несчастным тот день и час, когда ты не усвоил ничего нового  и ничего не прибавил к своему образованию»</a:t>
            </a:r>
            <a:br>
              <a:rPr lang="ru-RU" sz="4800" dirty="0" smtClean="0"/>
            </a:br>
            <a:r>
              <a:rPr lang="ru-RU" sz="4800" dirty="0" smtClean="0"/>
              <a:t>                  </a:t>
            </a:r>
            <a:r>
              <a:rPr lang="ru-RU" sz="4800" i="1" dirty="0" smtClean="0"/>
              <a:t>Ян </a:t>
            </a:r>
            <a:r>
              <a:rPr lang="ru-RU" sz="4800" i="1" dirty="0" err="1" smtClean="0"/>
              <a:t>Амос</a:t>
            </a:r>
            <a:r>
              <a:rPr lang="ru-RU" sz="4800" i="1" dirty="0" smtClean="0"/>
              <a:t> Коменский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Оцени свои успехи на уроке.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4000" dirty="0" smtClean="0"/>
              <a:t>Я справился со всеми заданиями!</a:t>
            </a:r>
          </a:p>
          <a:p>
            <a:pPr>
              <a:buNone/>
            </a:pPr>
            <a:r>
              <a:rPr lang="ru-RU" sz="3600" i="1" dirty="0" smtClean="0"/>
              <a:t>    (поаплодируй себе)</a:t>
            </a:r>
          </a:p>
          <a:p>
            <a:r>
              <a:rPr lang="ru-RU" sz="4000" dirty="0" smtClean="0"/>
              <a:t>У меня иногда возникали трудности.</a:t>
            </a:r>
          </a:p>
          <a:p>
            <a:pPr>
              <a:buNone/>
            </a:pPr>
            <a:r>
              <a:rPr lang="ru-RU" i="1" dirty="0" smtClean="0"/>
              <a:t>   </a:t>
            </a:r>
            <a:r>
              <a:rPr lang="ru-RU" sz="3600" i="1" dirty="0" smtClean="0"/>
              <a:t>(задай интересующий тебя  вопрос)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Домашнее задание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Учебник:</a:t>
            </a:r>
          </a:p>
          <a:p>
            <a:pPr>
              <a:buFont typeface="Wingdings" pitchFamily="2" charset="2"/>
              <a:buChar char="Ø"/>
            </a:pPr>
            <a:r>
              <a:rPr lang="ru-RU" sz="4000" dirty="0" smtClean="0"/>
              <a:t>    с. 47 упр. 36 ;</a:t>
            </a:r>
          </a:p>
          <a:p>
            <a:pPr>
              <a:buNone/>
            </a:pPr>
            <a:r>
              <a:rPr lang="ru-RU" sz="4000" dirty="0" smtClean="0"/>
              <a:t>    1 вариант – 3 и 4 предложения</a:t>
            </a:r>
          </a:p>
          <a:p>
            <a:pPr>
              <a:buNone/>
            </a:pPr>
            <a:r>
              <a:rPr lang="ru-RU" sz="4000" dirty="0" smtClean="0"/>
              <a:t>    2 вариант – 1 и </a:t>
            </a:r>
            <a:r>
              <a:rPr lang="ru-RU" sz="4000" smtClean="0"/>
              <a:t>2 предложения</a:t>
            </a:r>
            <a:endParaRPr lang="ru-RU" sz="4000" dirty="0" smtClean="0"/>
          </a:p>
          <a:p>
            <a:pPr>
              <a:buFont typeface="Wingdings" pitchFamily="2" charset="2"/>
              <a:buChar char="Ø"/>
            </a:pPr>
            <a:r>
              <a:rPr lang="ru-RU" sz="4000" dirty="0" smtClean="0"/>
              <a:t>правило на с 48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Молодцы!!!</a:t>
            </a:r>
            <a:endParaRPr lang="ru-RU" sz="5400" dirty="0"/>
          </a:p>
        </p:txBody>
      </p:sp>
      <p:pic>
        <p:nvPicPr>
          <p:cNvPr id="5" name="Рисунок 4" descr="480422_thumb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2000240"/>
            <a:ext cx="3429024" cy="4071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0"/>
            <a:ext cx="7772400" cy="335758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«Считай несчастным тот день и час, когда ты не усвоил ничего нового  и ничего не прибавил к своему образованию»</a:t>
            </a:r>
            <a:endParaRPr lang="ru-RU" sz="36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14942" y="4071942"/>
            <a:ext cx="36120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/>
              <a:t>Ян </a:t>
            </a:r>
            <a:r>
              <a:rPr lang="ru-RU" sz="3200" i="1" dirty="0" err="1" smtClean="0"/>
              <a:t>Амос</a:t>
            </a:r>
            <a:r>
              <a:rPr lang="ru-RU" sz="3200" i="1" dirty="0" smtClean="0"/>
              <a:t> Коменский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домашнего задания: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/>
              <a:t>С. 45 упр. 34</a:t>
            </a:r>
          </a:p>
          <a:p>
            <a:r>
              <a:rPr lang="ru-RU" sz="4800" dirty="0" smtClean="0">
                <a:latin typeface="Book Antiqua" pitchFamily="18" charset="0"/>
              </a:rPr>
              <a:t>Назовите местоимения с предлогами.</a:t>
            </a:r>
          </a:p>
          <a:p>
            <a:r>
              <a:rPr lang="ru-RU" sz="5400" dirty="0" smtClean="0"/>
              <a:t>Прочитайте правило</a:t>
            </a:r>
          </a:p>
          <a:p>
            <a:pPr>
              <a:buNone/>
            </a:pPr>
            <a:r>
              <a:rPr lang="ru-RU" sz="5400" dirty="0" smtClean="0"/>
              <a:t>   на с. 48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карточка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6000" dirty="0" smtClean="0"/>
              <a:t>     Через год   ….  встретил на берегах этого озера барсука со шрамом на носу.   …. сидел у воды и старался поймать стрекоз. ….  помахал  …. рукой.  ….сердито чихнул в мою сторону и спрятался в зарослях брусники. С тех пор я  ….больше не видел.                  </a:t>
            </a:r>
            <a:r>
              <a:rPr lang="ru-RU" sz="11200" dirty="0" smtClean="0"/>
              <a:t>(По К. Паустовскому)</a:t>
            </a:r>
          </a:p>
          <a:p>
            <a:pPr>
              <a:buNone/>
            </a:pPr>
            <a:endParaRPr lang="ru-RU" sz="16000" dirty="0" smtClean="0"/>
          </a:p>
          <a:p>
            <a:pPr>
              <a:buNone/>
            </a:pPr>
            <a:endParaRPr lang="ru-RU" sz="13500" dirty="0" smtClean="0"/>
          </a:p>
          <a:p>
            <a:pPr>
              <a:buNone/>
            </a:pPr>
            <a:endParaRPr lang="ru-RU" sz="13500" dirty="0" smtClean="0"/>
          </a:p>
          <a:p>
            <a:pPr>
              <a:buNone/>
            </a:pPr>
            <a:endParaRPr lang="ru-RU" sz="13500" dirty="0" smtClean="0"/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                                                         </a:t>
            </a:r>
          </a:p>
          <a:p>
            <a:pPr>
              <a:buNone/>
            </a:pPr>
            <a:r>
              <a:rPr lang="ru-RU" sz="4000" dirty="0" smtClean="0"/>
              <a:t>  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карточка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19200" dirty="0" smtClean="0"/>
              <a:t>Павлик взял краску, подержал  ….  в руках, походил с  ….  по комнате и отдал сестре.   ….  не нужна была краска.  ….  думал теперь о волшебном слове. </a:t>
            </a:r>
            <a:r>
              <a:rPr lang="ru-RU" sz="12800" dirty="0" smtClean="0"/>
              <a:t>(По В.Осеевой)</a:t>
            </a:r>
          </a:p>
          <a:p>
            <a:pPr>
              <a:buNone/>
            </a:pPr>
            <a:endParaRPr lang="ru-RU" sz="19200" dirty="0" smtClean="0"/>
          </a:p>
          <a:p>
            <a:pPr>
              <a:buNone/>
            </a:pPr>
            <a:endParaRPr lang="ru-RU" sz="19200" dirty="0" smtClean="0"/>
          </a:p>
          <a:p>
            <a:pPr>
              <a:buNone/>
            </a:pPr>
            <a:r>
              <a:rPr lang="ru-RU" sz="19200" dirty="0" smtClean="0"/>
              <a:t>                                                     </a:t>
            </a:r>
          </a:p>
          <a:p>
            <a:pPr>
              <a:buNone/>
            </a:pPr>
            <a:endParaRPr lang="ru-RU" sz="10100" dirty="0" smtClean="0"/>
          </a:p>
          <a:p>
            <a:pPr>
              <a:buNone/>
            </a:pPr>
            <a:endParaRPr lang="ru-RU" sz="6900" dirty="0" smtClean="0"/>
          </a:p>
          <a:p>
            <a:pPr>
              <a:buNone/>
            </a:pPr>
            <a:endParaRPr lang="ru-RU" sz="69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Разобрать по </a:t>
            </a:r>
            <a:r>
              <a:rPr lang="ru-RU" smtClean="0"/>
              <a:t>членам предложения</a:t>
            </a:r>
            <a:br>
              <a:rPr lang="ru-RU" smtClean="0"/>
            </a:br>
            <a:r>
              <a:rPr lang="ru-RU" smtClean="0"/>
              <a:t> и частям </a:t>
            </a:r>
            <a:r>
              <a:rPr lang="ru-RU" dirty="0" smtClean="0"/>
              <a:t>речи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6600" dirty="0" smtClean="0"/>
              <a:t>Павлик взял краску, подержал  ….  в руках, походил с  ….  по комнате и отдал сестре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9089" name="Picture 1" descr="G:\S7300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714488"/>
            <a:ext cx="5562624" cy="4171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Самостоятельная работа.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5400" dirty="0" smtClean="0"/>
              <a:t>стр. 47  упр. 36</a:t>
            </a:r>
          </a:p>
          <a:p>
            <a:pPr>
              <a:buFont typeface="Wingdings" pitchFamily="2" charset="2"/>
              <a:buChar char="v"/>
            </a:pPr>
            <a:r>
              <a:rPr lang="ru-RU" sz="5400" b="1" dirty="0" smtClean="0"/>
              <a:t>    по вариантам:</a:t>
            </a:r>
          </a:p>
          <a:p>
            <a:pPr>
              <a:buFont typeface="Wingdings" pitchFamily="2" charset="2"/>
              <a:buChar char="Ø"/>
            </a:pPr>
            <a:r>
              <a:rPr lang="ru-RU" sz="5400" dirty="0" smtClean="0"/>
              <a:t>   1 – 1 и 2предложения;</a:t>
            </a:r>
          </a:p>
          <a:p>
            <a:pPr>
              <a:buFont typeface="Wingdings" pitchFamily="2" charset="2"/>
              <a:buChar char="Ø"/>
            </a:pPr>
            <a:r>
              <a:rPr lang="ru-RU" sz="5400" dirty="0" smtClean="0"/>
              <a:t>    2 -  3 и 4 предложения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     </a:t>
            </a:r>
            <a:r>
              <a:rPr lang="ru-RU" sz="6600" i="1" dirty="0" smtClean="0"/>
              <a:t>Повторите правило на с. 48</a:t>
            </a:r>
          </a:p>
          <a:p>
            <a:pPr>
              <a:buNone/>
            </a:pPr>
            <a:endParaRPr lang="ru-RU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</TotalTime>
  <Words>294</Words>
  <Application>Microsoft Office PowerPoint</Application>
  <PresentationFormat>Экран (4:3)</PresentationFormat>
  <Paragraphs>52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«Считай несчастным тот день и час, когда ты не усвоил ничего нового  и ничего не прибавил к своему образованию»</vt:lpstr>
      <vt:lpstr>Проверка домашнего задания:</vt:lpstr>
      <vt:lpstr>1 карточка</vt:lpstr>
      <vt:lpstr>2 карточка</vt:lpstr>
      <vt:lpstr>Разобрать по членам предложения  и частям речи</vt:lpstr>
      <vt:lpstr>Физминутка.</vt:lpstr>
      <vt:lpstr>Самостоятельная работа.</vt:lpstr>
      <vt:lpstr>Слайд 9</vt:lpstr>
      <vt:lpstr>Слайд 10</vt:lpstr>
      <vt:lpstr>Оцени свои успехи на уроке.</vt:lpstr>
      <vt:lpstr>Домашнее задание</vt:lpstr>
      <vt:lpstr>Молодцы!!!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«Считай несчастным тот день и час, если ты не усвоил ничего нового  и ничего не прибавил к своему образованию» Ян Амос Коменский</dc:title>
  <dc:creator>Иванова</dc:creator>
  <cp:lastModifiedBy>Администратор</cp:lastModifiedBy>
  <cp:revision>90</cp:revision>
  <dcterms:created xsi:type="dcterms:W3CDTF">2011-11-17T16:52:08Z</dcterms:created>
  <dcterms:modified xsi:type="dcterms:W3CDTF">2012-02-14T08:46:19Z</dcterms:modified>
</cp:coreProperties>
</file>