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714356"/>
            <a:ext cx="70049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Литературная  викторина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к уроку обобщения по разделу «Литературные сказки»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(3 класс)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5214950"/>
            <a:ext cx="3481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Составила  Сергеева Н.Н.,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МОУ «</a:t>
            </a:r>
            <a:r>
              <a:rPr lang="ru-RU" b="1" dirty="0" err="1" smtClean="0">
                <a:solidFill>
                  <a:schemeClr val="tx2"/>
                </a:solidFill>
              </a:rPr>
              <a:t>Краснохолмская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сош</a:t>
            </a:r>
            <a:r>
              <a:rPr lang="ru-RU" b="1" dirty="0" smtClean="0">
                <a:solidFill>
                  <a:schemeClr val="tx2"/>
                </a:solidFill>
              </a:rPr>
              <a:t> №1»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726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0232" y="2500307"/>
            <a:ext cx="5786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2800" b="1" dirty="0" smtClean="0">
              <a:solidFill>
                <a:schemeClr val="tx2"/>
              </a:solidFill>
            </a:endParaRPr>
          </a:p>
          <a:p>
            <a:pPr marL="342900" indent="-342900"/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74" y="3143248"/>
            <a:ext cx="914400" cy="57150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3143248"/>
            <a:ext cx="914400" cy="57150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Нет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1357298"/>
            <a:ext cx="5857916" cy="14287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tx2"/>
                </a:solidFill>
              </a:rPr>
              <a:t>Согласен ли ты с тем,  что</a:t>
            </a:r>
          </a:p>
          <a:p>
            <a:pPr marL="342900" indent="-342900"/>
            <a:r>
              <a:rPr lang="ru-RU" sz="2800" b="1" dirty="0" smtClean="0">
                <a:solidFill>
                  <a:schemeClr val="tx2"/>
                </a:solidFill>
              </a:rPr>
              <a:t>автором  «</a:t>
            </a:r>
            <a:r>
              <a:rPr lang="ru-RU" sz="2800" b="1" dirty="0" err="1" smtClean="0">
                <a:solidFill>
                  <a:schemeClr val="tx2"/>
                </a:solidFill>
              </a:rPr>
              <a:t>Алёнушкиных</a:t>
            </a:r>
            <a:r>
              <a:rPr lang="ru-RU" sz="2800" b="1" dirty="0" smtClean="0">
                <a:solidFill>
                  <a:schemeClr val="tx2"/>
                </a:solidFill>
              </a:rPr>
              <a:t> сказок»</a:t>
            </a:r>
          </a:p>
          <a:p>
            <a:pPr marL="342900" indent="-342900"/>
            <a:r>
              <a:rPr lang="ru-RU" sz="2800" b="1" dirty="0" smtClean="0">
                <a:solidFill>
                  <a:schemeClr val="tx2"/>
                </a:solidFill>
              </a:rPr>
              <a:t>является Лев Николаевич Толстой?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1142984"/>
            <a:ext cx="5429288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Согласен ли ты с тем, что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Ленивица – героиня русской народной сказки?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1142984"/>
            <a:ext cx="5000660" cy="17145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Согласен ли ты с тем, что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сказку «</a:t>
            </a:r>
            <a:r>
              <a:rPr lang="ru-RU" sz="2800" b="1" dirty="0" err="1" smtClean="0">
                <a:solidFill>
                  <a:schemeClr val="tx2"/>
                </a:solidFill>
              </a:rPr>
              <a:t>Морозко</a:t>
            </a:r>
            <a:r>
              <a:rPr lang="ru-RU" sz="2800" b="1" dirty="0" smtClean="0">
                <a:solidFill>
                  <a:schemeClr val="tx2"/>
                </a:solidFill>
              </a:rPr>
              <a:t>» написал В.Ф.Одоевский?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1071546"/>
            <a:ext cx="5643602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Согласен ли ты с тем, что рыбак и его жена – герои сказки о золотой рыбке?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5852" y="642918"/>
            <a:ext cx="571504" cy="6429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1.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429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4501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714356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2. Кому из сказочных героев принадлежат эти слова?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2143116"/>
            <a:ext cx="6500858" cy="105727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«Слушайте вы, трусы!  Слушайте и смотрите на меня……»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04" y="1785926"/>
            <a:ext cx="6357982" cy="128588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«Ой вы, гости – господа,</a:t>
            </a:r>
          </a:p>
          <a:p>
            <a:pPr algn="ctr"/>
            <a:r>
              <a:rPr lang="ru-RU" sz="2800" b="1" dirty="0" smtClean="0"/>
              <a:t>Долго ль ездили? куда?...»</a:t>
            </a:r>
            <a:endParaRPr lang="ru-RU" sz="28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1857364"/>
            <a:ext cx="6357982" cy="150019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«Спасибо тебе, умная ты девочка, хорошо ты меня, старика утешила, и я у тебя в долгу не останусь….»</a:t>
            </a:r>
            <a:endParaRPr lang="ru-RU" sz="28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28" y="1857364"/>
            <a:ext cx="6286544" cy="128588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«Я заехала к вам посмотреть, как вы живёте… Я пробуду у вас до весны….»</a:t>
            </a:r>
            <a:endParaRPr lang="ru-RU" sz="28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00496" y="3500438"/>
            <a:ext cx="2643206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Храбрый Заяц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71934" y="3643314"/>
            <a:ext cx="2786082" cy="6429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Мороз Иванович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43372" y="3643314"/>
            <a:ext cx="2714644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Царь </a:t>
            </a:r>
            <a:r>
              <a:rPr lang="ru-RU" sz="2400" b="1" dirty="0" err="1" smtClean="0">
                <a:solidFill>
                  <a:schemeClr val="tx2"/>
                </a:solidFill>
              </a:rPr>
              <a:t>Салтан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7554" y="3571876"/>
            <a:ext cx="4000528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Лягушка-путешественница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43042" y="1714488"/>
            <a:ext cx="6643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3.Назови двух героев из одной сказки: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357431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Рукодельница, ткачиха, нянюшка, рыбак, лягушка-путешественница.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357562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Рыбак, ткачиха, Ленивица, заяц, </a:t>
            </a:r>
          </a:p>
          <a:p>
            <a:r>
              <a:rPr lang="ru-RU" sz="2800" b="1" dirty="0" smtClean="0"/>
              <a:t>дядька </a:t>
            </a:r>
            <a:r>
              <a:rPr lang="ru-RU" sz="2800" b="1" dirty="0" err="1" smtClean="0"/>
              <a:t>Черномор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857356" y="2786058"/>
            <a:ext cx="214314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500694" y="2786058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43240" y="3786190"/>
            <a:ext cx="121444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00232" y="4286256"/>
            <a:ext cx="271464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r>
              <a:rPr lang="ru-RU" b="1" dirty="0" smtClean="0"/>
              <a:t>4.Разгадайте кроссворд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14476" y="1142984"/>
          <a:ext cx="4643473" cy="321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56"/>
                <a:gridCol w="386956"/>
                <a:gridCol w="386956"/>
                <a:gridCol w="386956"/>
                <a:gridCol w="419753"/>
                <a:gridCol w="354160"/>
                <a:gridCol w="386956"/>
                <a:gridCol w="386956"/>
                <a:gridCol w="386956"/>
                <a:gridCol w="386956"/>
                <a:gridCol w="386956"/>
                <a:gridCol w="386956"/>
              </a:tblGrid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336145" y="3571877"/>
          <a:ext cx="332510" cy="365760"/>
        </p:xfrm>
        <a:graphic>
          <a:graphicData uri="http://schemas.openxmlformats.org/drawingml/2006/table">
            <a:tbl>
              <a:tblPr/>
              <a:tblGrid>
                <a:gridCol w="33251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14678" y="357187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п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b="1" dirty="0" smtClean="0"/>
              <a:t>    с    к    </a:t>
            </a:r>
            <a:r>
              <a:rPr lang="ru-RU" sz="2000" b="1" dirty="0" smtClean="0"/>
              <a:t>  а    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   </a:t>
            </a:r>
            <a:r>
              <a:rPr lang="ru-RU" sz="2000" b="1" dirty="0" smtClean="0"/>
              <a:t> </a:t>
            </a:r>
            <a:r>
              <a:rPr lang="ru-RU" sz="2000" b="1" dirty="0" smtClean="0"/>
              <a:t>к    а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4786322"/>
            <a:ext cx="5000660" cy="50006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1.Как звали бабушку </a:t>
            </a:r>
            <a:r>
              <a:rPr lang="ru-RU" sz="2400" b="1" dirty="0" err="1" smtClean="0"/>
              <a:t>Гвидона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14480" y="114298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      а     б     а      </a:t>
            </a:r>
            <a:r>
              <a:rPr lang="ru-RU" b="1" dirty="0" err="1" smtClean="0"/>
              <a:t>р</a:t>
            </a:r>
            <a:r>
              <a:rPr lang="ru-RU" b="1" dirty="0" smtClean="0"/>
              <a:t>     и   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/>
              <a:t>    а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85918" y="4929198"/>
            <a:ext cx="6429420" cy="57150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Мороз Иванович подарил Ленивице кусок …..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157161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р</a:t>
            </a:r>
            <a:r>
              <a:rPr lang="ru-RU" sz="2000" b="1" dirty="0" smtClean="0"/>
              <a:t>      т     </a:t>
            </a:r>
            <a:r>
              <a:rPr lang="ru-RU" sz="2000" b="1" dirty="0" smtClean="0">
                <a:solidFill>
                  <a:srgbClr val="FF0000"/>
                </a:solidFill>
              </a:rPr>
              <a:t>у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/>
              <a:t>    т      </a:t>
            </a:r>
            <a:r>
              <a:rPr lang="ru-RU" sz="2000" b="1" dirty="0" err="1" smtClean="0"/>
              <a:t>ь</a:t>
            </a:r>
            <a:endParaRPr lang="ru-RU" sz="20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43042" y="4929198"/>
            <a:ext cx="6858048" cy="7143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Кем не стала старуха в сказке о золотой рыбке?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488" y="192880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949108" y="1928802"/>
          <a:ext cx="363557" cy="428440"/>
        </p:xfrm>
        <a:graphic>
          <a:graphicData uri="http://schemas.openxmlformats.org/drawingml/2006/table">
            <a:tbl>
              <a:tblPr/>
              <a:tblGrid>
                <a:gridCol w="363557"/>
              </a:tblGrid>
              <a:tr h="4284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57488" y="1928802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    л     а    </a:t>
            </a:r>
            <a:r>
              <a:rPr lang="ru-RU" sz="2000" b="1" dirty="0" err="1" smtClean="0">
                <a:solidFill>
                  <a:srgbClr val="FF0000"/>
                </a:solidFill>
              </a:rPr>
              <a:t>д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ы</a:t>
            </a:r>
            <a:r>
              <a:rPr lang="ru-RU" sz="2000" b="1" dirty="0" smtClean="0"/>
              <a:t>    ч     и    </a:t>
            </a:r>
            <a:r>
              <a:rPr lang="ru-RU" sz="2000" b="1" dirty="0" err="1" smtClean="0"/>
              <a:t>ц</a:t>
            </a:r>
            <a:r>
              <a:rPr lang="ru-RU" sz="2000" b="1" dirty="0" smtClean="0"/>
              <a:t>   а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14612" y="4857760"/>
            <a:ext cx="5357850" cy="78581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Кого испугал храбрый Заяц?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14744" y="235743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    </a:t>
            </a:r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r>
              <a:rPr lang="ru-RU" sz="2000" b="1" dirty="0" smtClean="0"/>
              <a:t>     л    к</a:t>
            </a:r>
            <a:endParaRPr lang="ru-RU" sz="2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43042" y="4786322"/>
            <a:ext cx="6572296" cy="8572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«А уж речь-то говорит, словно реченька …»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00496" y="271462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ж</a:t>
            </a:r>
            <a:r>
              <a:rPr lang="ru-RU" sz="2000" b="1" dirty="0" smtClean="0"/>
              <a:t>    у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ч     и     т</a:t>
            </a:r>
            <a:endParaRPr lang="ru-RU" sz="20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28794" y="4786322"/>
            <a:ext cx="6000792" cy="8572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Куда уронила ведро Рукодельница?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71670" y="3143248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с     т     у    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    е    </a:t>
            </a:r>
            <a:r>
              <a:rPr lang="ru-RU" sz="2000" b="1" dirty="0" err="1" smtClean="0">
                <a:solidFill>
                  <a:srgbClr val="FF0000"/>
                </a:solidFill>
              </a:rPr>
              <a:t>н</a:t>
            </a:r>
            <a:r>
              <a:rPr lang="ru-RU" sz="2000" b="1" dirty="0" smtClean="0"/>
              <a:t>     </a:t>
            </a:r>
            <a:r>
              <a:rPr lang="ru-RU" sz="2000" b="1" dirty="0" err="1" smtClean="0"/>
              <a:t>е</a:t>
            </a:r>
            <a:r>
              <a:rPr lang="ru-RU" sz="2000" b="1" dirty="0" smtClean="0"/>
              <a:t>    </a:t>
            </a:r>
            <a:r>
              <a:rPr lang="ru-RU" sz="2000" b="1" dirty="0" err="1" smtClean="0"/>
              <a:t>ц</a:t>
            </a:r>
            <a:endParaRPr lang="ru-RU" sz="20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57224" y="4714884"/>
            <a:ext cx="7929618" cy="121444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Благодаря какому предмету лягушка из сказки Гаршина смогла отправиться в путешествие?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71670" y="392906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п</a:t>
            </a:r>
            <a:r>
              <a:rPr lang="ru-RU" sz="2000" b="1" dirty="0" smtClean="0"/>
              <a:t>      </a:t>
            </a:r>
            <a:r>
              <a:rPr lang="ru-RU" sz="2000" b="1" dirty="0" err="1" smtClean="0"/>
              <a:t>р</a:t>
            </a:r>
            <a:r>
              <a:rPr lang="ru-RU" sz="2000" b="1" dirty="0" smtClean="0"/>
              <a:t>    у     т    и     </a:t>
            </a:r>
            <a:r>
              <a:rPr lang="ru-RU" sz="2000" b="1" dirty="0" smtClean="0">
                <a:solidFill>
                  <a:srgbClr val="FF0000"/>
                </a:solidFill>
              </a:rPr>
              <a:t>к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71604" y="4857760"/>
            <a:ext cx="6643734" cy="71438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 чего начинаются «</a:t>
            </a:r>
            <a:r>
              <a:rPr lang="ru-RU" sz="2400" b="1" dirty="0" err="1" smtClean="0"/>
              <a:t>Алёнушкины</a:t>
            </a:r>
            <a:r>
              <a:rPr lang="ru-RU" sz="2400" b="1" dirty="0" smtClean="0"/>
              <a:t> сказки»?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4" grpId="0"/>
      <p:bldP spid="15" grpId="0" animBg="1"/>
      <p:bldP spid="15" grpId="1" animBg="1"/>
      <p:bldP spid="16" grpId="0"/>
      <p:bldP spid="17" grpId="0" animBg="1"/>
      <p:bldP spid="17" grpId="1" animBg="1"/>
      <p:bldP spid="21" grpId="0"/>
      <p:bldP spid="22" grpId="0" animBg="1"/>
      <p:bldP spid="22" grpId="1" animBg="1"/>
      <p:bldP spid="23" grpId="0"/>
      <p:bldP spid="24" grpId="0" animBg="1"/>
      <p:bldP spid="24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00430" y="642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1928802"/>
            <a:ext cx="62865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329</Words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4.Разгадайте кроссворд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Сергеев</cp:lastModifiedBy>
  <cp:revision>32</cp:revision>
  <dcterms:modified xsi:type="dcterms:W3CDTF">2011-06-10T18:46:46Z</dcterms:modified>
</cp:coreProperties>
</file>